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59" r:id="rId4"/>
    <p:sldId id="264" r:id="rId5"/>
    <p:sldId id="265" r:id="rId6"/>
    <p:sldId id="261" r:id="rId7"/>
    <p:sldId id="260" r:id="rId8"/>
    <p:sldId id="267" r:id="rId9"/>
    <p:sldId id="266" r:id="rId10"/>
    <p:sldId id="268" r:id="rId11"/>
    <p:sldId id="257" r:id="rId12"/>
    <p:sldId id="269" r:id="rId13"/>
    <p:sldId id="270" r:id="rId14"/>
    <p:sldId id="271" r:id="rId15"/>
    <p:sldId id="272" r:id="rId16"/>
    <p:sldId id="273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93759" autoAdjust="0"/>
  </p:normalViewPr>
  <p:slideViewPr>
    <p:cSldViewPr snapToGrid="0">
      <p:cViewPr varScale="1">
        <p:scale>
          <a:sx n="76" d="100"/>
          <a:sy n="76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8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7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8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1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8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1A7F-1C55-4F6B-870B-760946C939F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833F-436B-4E3C-9585-CD277B42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1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idermytech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78" y="-136883"/>
            <a:ext cx="7687722" cy="5328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500" y="5295900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hlinkClick r:id="rId3"/>
              </a:rPr>
              <a:t>www.taxidermytech.com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126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ference Pictures - CUSTOM SCHOOL of TAXIDERMY Danielsville, Georgia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1574800"/>
            <a:ext cx="5915237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4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92500" y="1845425"/>
            <a:ext cx="5257800" cy="3217124"/>
            <a:chOff x="3492500" y="1845425"/>
            <a:chExt cx="5257800" cy="3217124"/>
          </a:xfrm>
        </p:grpSpPr>
        <p:pic>
          <p:nvPicPr>
            <p:cNvPr id="1030" name="Picture 6" descr="http://taxidermyschool.webs.com/photos/Eyes%2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107035"/>
              <a:ext cx="4640812" cy="2955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www.nuttinbutpreschool.com/wp-content/uploads/2012/03/Egg-Shape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87716">
              <a:off x="5909581" y="2234787"/>
              <a:ext cx="1657600" cy="221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4889500" y="3284715"/>
              <a:ext cx="3860800" cy="2375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104564" y="3284715"/>
              <a:ext cx="1044381" cy="23750"/>
            </a:xfrm>
            <a:prstGeom prst="line">
              <a:avLst/>
            </a:prstGeom>
            <a:ln w="666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215652" y="1845425"/>
              <a:ext cx="35519" cy="2413461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90756" y="1845425"/>
              <a:ext cx="58189" cy="2413462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719156" y="1845425"/>
              <a:ext cx="385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58660" y="186560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45857" y="2183979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719156" y="2565400"/>
              <a:ext cx="2868106" cy="859146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02" y="1123394"/>
            <a:ext cx="6945097" cy="43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6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45" y="492704"/>
            <a:ext cx="4729250" cy="2660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8" y="492706"/>
            <a:ext cx="4729246" cy="266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8" y="3554948"/>
            <a:ext cx="4729246" cy="266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595564"/>
            <a:ext cx="4589878" cy="2581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70" y="5885202"/>
            <a:ext cx="4594373" cy="2584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45" y="3554947"/>
            <a:ext cx="4729250" cy="26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23872" r="14852" b="13303"/>
          <a:stretch/>
        </p:blipFill>
        <p:spPr>
          <a:xfrm>
            <a:off x="1331087" y="636608"/>
            <a:ext cx="9248174" cy="5655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4939378" y="2834640"/>
            <a:ext cx="2263088" cy="14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0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/>
          <a:stretch/>
        </p:blipFill>
        <p:spPr>
          <a:xfrm>
            <a:off x="6261613" y="219919"/>
            <a:ext cx="4725402" cy="321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70" y="3541853"/>
            <a:ext cx="3546171" cy="2965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49" y="3541853"/>
            <a:ext cx="3506803" cy="2965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/>
          <a:stretch/>
        </p:blipFill>
        <p:spPr>
          <a:xfrm>
            <a:off x="1344351" y="219919"/>
            <a:ext cx="4792401" cy="32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8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51" y="527045"/>
            <a:ext cx="4790359" cy="2694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8" y="3434854"/>
            <a:ext cx="4907826" cy="2760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8" y="527045"/>
            <a:ext cx="4813140" cy="270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51" y="3434853"/>
            <a:ext cx="4790359" cy="26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4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1" y="721946"/>
            <a:ext cx="7029736" cy="3954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6" y="3556479"/>
            <a:ext cx="4136020" cy="28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1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104564" y="3284715"/>
            <a:ext cx="1044381" cy="237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9156" y="2493818"/>
            <a:ext cx="2743200" cy="53201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3828580">
            <a:off x="9352844" y="2110185"/>
            <a:ext cx="1545207" cy="1807937"/>
          </a:xfrm>
          <a:prstGeom prst="arc">
            <a:avLst>
              <a:gd name="adj1" fmla="val 14764079"/>
              <a:gd name="adj2" fmla="val 207555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732583">
            <a:off x="10333543" y="2557769"/>
            <a:ext cx="1190957" cy="213381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820400" y="2434244"/>
            <a:ext cx="241300" cy="230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ttp://realneo.us/system/files/deer-in-the-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55" y="553862"/>
            <a:ext cx="8341463" cy="53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7"/>
          <a:stretch/>
        </p:blipFill>
        <p:spPr>
          <a:xfrm>
            <a:off x="7059860" y="3713028"/>
            <a:ext cx="3614249" cy="27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itetail Photos - Rotated Eyes, Grooming, Flared Nostrils, and Mor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008" y="628924"/>
            <a:ext cx="6957639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1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96443" y="22589"/>
            <a:ext cx="12760254" cy="6492785"/>
            <a:chOff x="196443" y="22589"/>
            <a:chExt cx="12760254" cy="6492785"/>
          </a:xfrm>
        </p:grpSpPr>
        <p:pic>
          <p:nvPicPr>
            <p:cNvPr id="1028" name="Picture 4" descr="Whitetail Photos - Rotated Eyes, Grooming, Flared Nostrils, and More.: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77008" y="628924"/>
              <a:ext cx="6957639" cy="588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2262729" y="4134148"/>
              <a:ext cx="2109766" cy="3325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189100" y="2774127"/>
              <a:ext cx="2541955" cy="79802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370490" y="1958587"/>
              <a:ext cx="3060584" cy="151497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478860" y="628924"/>
              <a:ext cx="3221550" cy="279475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720066" y="3440307"/>
              <a:ext cx="2604341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866313" y="2793076"/>
              <a:ext cx="3458094" cy="51538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6555827" y="3591098"/>
              <a:ext cx="3768580" cy="41563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07837" y="3949482"/>
              <a:ext cx="2449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Preorbital</a:t>
              </a:r>
              <a:r>
                <a:rPr lang="en-US" dirty="0" smtClean="0">
                  <a:solidFill>
                    <a:srgbClr val="FF0000"/>
                  </a:solidFill>
                </a:rPr>
                <a:t> Gland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262729" y="3840524"/>
              <a:ext cx="2325897" cy="3325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254482" y="3624973"/>
              <a:ext cx="2449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Tear Duct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7837" y="2575565"/>
              <a:ext cx="2449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Lacrimal Crease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87087" y="1690482"/>
              <a:ext cx="2449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Caruncle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6443" y="406405"/>
              <a:ext cx="2449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Nictitating Membrane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326074" y="2575565"/>
              <a:ext cx="2449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Pupil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507029" y="3274633"/>
              <a:ext cx="2449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Sclera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326074" y="3840524"/>
              <a:ext cx="2449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Iris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6248400" y="406405"/>
              <a:ext cx="215900" cy="216916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030909" y="22589"/>
              <a:ext cx="2449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Pitch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51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itetail Photos - Rotated Eyes, Grooming, Flared Nostrils, and Mor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008" y="628924"/>
            <a:ext cx="6957639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956300" y="2628900"/>
            <a:ext cx="1447800" cy="14859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9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itetail Photos - Rotated Eyes, Grooming, Flared Nostrils, and Mor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008" y="628924"/>
            <a:ext cx="6957639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nuttinbutpreschool.com/wp-content/uploads/2012/03/Egg-Shap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716">
            <a:off x="5909581" y="2234787"/>
            <a:ext cx="1657600" cy="221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9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itetail Photos - Rotated Eyes, Grooming, Flared Nostrils, and Mor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008" y="628924"/>
            <a:ext cx="6957639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04564" y="3284715"/>
            <a:ext cx="1044381" cy="2375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nuttinbutpreschool.com/wp-content/uploads/2012/03/Egg-Shap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716">
            <a:off x="5909581" y="2234787"/>
            <a:ext cx="1657600" cy="221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3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itetail Photos - Rotated Eyes, Grooming, Flared Nostrils, and Mor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008" y="628924"/>
            <a:ext cx="6957639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uttinbutpreschool.com/wp-content/uploads/2012/03/Egg-Shap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716">
            <a:off x="5909581" y="2234787"/>
            <a:ext cx="1657600" cy="221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889500" y="3284715"/>
            <a:ext cx="3860800" cy="2375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104564" y="3284715"/>
            <a:ext cx="1044381" cy="2375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36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itetail Photos - Rotated Eyes, Grooming, Flared Nostrils, and Mor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008" y="628924"/>
            <a:ext cx="6957639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uttinbutpreschool.com/wp-content/uploads/2012/03/Egg-Shap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716">
            <a:off x="5909581" y="2234787"/>
            <a:ext cx="1657600" cy="221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889500" y="3284715"/>
            <a:ext cx="3860800" cy="2375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104564" y="3284715"/>
            <a:ext cx="1044381" cy="2375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15652" y="1845425"/>
            <a:ext cx="35519" cy="241346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90756" y="1845425"/>
            <a:ext cx="58189" cy="241346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9156" y="1845425"/>
            <a:ext cx="38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8660" y="186560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45857" y="218397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2545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itetail Photos - Rotated Eyes, Grooming, Flared Nostrils, and Mor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008" y="628924"/>
            <a:ext cx="6957639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89500" y="1845425"/>
            <a:ext cx="3860800" cy="2413462"/>
            <a:chOff x="4889500" y="1845425"/>
            <a:chExt cx="3860800" cy="2413462"/>
          </a:xfrm>
        </p:grpSpPr>
        <p:pic>
          <p:nvPicPr>
            <p:cNvPr id="19" name="Picture 2" descr="http://www.nuttinbutpreschool.com/wp-content/uploads/2012/03/Egg-Shape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87716">
              <a:off x="5909581" y="2234787"/>
              <a:ext cx="1657600" cy="221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889500" y="3284715"/>
              <a:ext cx="3860800" cy="2375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6104564" y="3284715"/>
              <a:ext cx="1044381" cy="23750"/>
            </a:xfrm>
            <a:prstGeom prst="line">
              <a:avLst/>
            </a:prstGeom>
            <a:ln w="666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215652" y="1845425"/>
              <a:ext cx="35519" cy="2413461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90756" y="1845425"/>
              <a:ext cx="58189" cy="2413462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19156" y="1845425"/>
              <a:ext cx="385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58660" y="186560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45857" y="2183979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719156" y="2565400"/>
              <a:ext cx="2891444" cy="571500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072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23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Darville</dc:creator>
  <cp:lastModifiedBy>Ken Darville</cp:lastModifiedBy>
  <cp:revision>14</cp:revision>
  <dcterms:created xsi:type="dcterms:W3CDTF">2015-11-12T21:42:48Z</dcterms:created>
  <dcterms:modified xsi:type="dcterms:W3CDTF">2015-11-13T05:41:09Z</dcterms:modified>
</cp:coreProperties>
</file>